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Dipak Neupane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US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March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lang="en-US"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sz="1800" spc="30" baseline="25462" dirty="0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spc="33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97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765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4037</Words>
  <Application>Microsoft Office PowerPoint</Application>
  <PresentationFormat>Widescreen</PresentationFormat>
  <Paragraphs>461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Deepak Neupane</cp:lastModifiedBy>
  <cp:revision>1</cp:revision>
  <dcterms:created xsi:type="dcterms:W3CDTF">2024-03-10T23:39:04Z</dcterms:created>
  <dcterms:modified xsi:type="dcterms:W3CDTF">2024-03-10T23:41:08Z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2024-03-10T00:00:00Z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2024-03-10T23:41:04Z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0c18c2aa-2e2a-4d35-b66f-d362be1d1c06</vt:lpwstr>
  </property>
  <property fmtid="{D5CDD505-2E9C-101B-9397-08002B2CF9AE}" pid="10" name="MSIP_Label_defa4170-0d19-0005-0004-bc88714345d2_ActionId">
    <vt:lpwstr>af051e95-a1cc-423b-806d-8eb52d4bfb52</vt:lpwstr>
  </property>
  <property fmtid="{D5CDD505-2E9C-101B-9397-08002B2CF9AE}" pid="11" name="MSIP_Label_defa4170-0d19-0005-0004-bc88714345d2_ContentBits">
    <vt:lpwstr>0</vt:lpwstr>
  </property>
</Properties>
</file>